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93" d="100"/>
          <a:sy n="93" d="100"/>
        </p:scale>
        <p:origin x="72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8C550-9A3D-4174-BFCB-3A5AE8B266E3}" type="datetimeFigureOut">
              <a:rPr lang="en-US" smtClean="0"/>
              <a:t>7/23/2016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D0A26-FF66-4502-B800-D54BEA445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8C550-9A3D-4174-BFCB-3A5AE8B266E3}" type="datetimeFigureOut">
              <a:rPr lang="en-US" smtClean="0"/>
              <a:t>7/23/2016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D0A26-FF66-4502-B800-D54BEA445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403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8C550-9A3D-4174-BFCB-3A5AE8B266E3}" type="datetimeFigureOut">
              <a:rPr lang="en-US" smtClean="0"/>
              <a:t>7/23/2016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D0A26-FF66-4502-B800-D54BEA445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609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8C550-9A3D-4174-BFCB-3A5AE8B266E3}" type="datetimeFigureOut">
              <a:rPr lang="en-US" smtClean="0"/>
              <a:t>7/23/2016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D0A26-FF66-4502-B800-D54BEA445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48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8C550-9A3D-4174-BFCB-3A5AE8B266E3}" type="datetimeFigureOut">
              <a:rPr lang="en-US" smtClean="0"/>
              <a:t>7/23/2016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D0A26-FF66-4502-B800-D54BEA445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40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8C550-9A3D-4174-BFCB-3A5AE8B266E3}" type="datetimeFigureOut">
              <a:rPr lang="en-US" smtClean="0"/>
              <a:t>7/23/2016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D0A26-FF66-4502-B800-D54BEA445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457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8C550-9A3D-4174-BFCB-3A5AE8B266E3}" type="datetimeFigureOut">
              <a:rPr lang="en-US" smtClean="0"/>
              <a:t>7/23/2016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D0A26-FF66-4502-B800-D54BEA445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565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8C550-9A3D-4174-BFCB-3A5AE8B266E3}" type="datetimeFigureOut">
              <a:rPr lang="en-US" smtClean="0"/>
              <a:t>7/23/2016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D0A26-FF66-4502-B800-D54BEA445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12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8C550-9A3D-4174-BFCB-3A5AE8B266E3}" type="datetimeFigureOut">
              <a:rPr lang="en-US" smtClean="0"/>
              <a:t>7/23/2016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D0A26-FF66-4502-B800-D54BEA445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786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8C550-9A3D-4174-BFCB-3A5AE8B266E3}" type="datetimeFigureOut">
              <a:rPr lang="en-US" smtClean="0"/>
              <a:t>7/23/2016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D0A26-FF66-4502-B800-D54BEA445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975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8C550-9A3D-4174-BFCB-3A5AE8B266E3}" type="datetimeFigureOut">
              <a:rPr lang="en-US" smtClean="0"/>
              <a:t>7/23/2016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D0A26-FF66-4502-B800-D54BEA445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424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8C550-9A3D-4174-BFCB-3A5AE8B266E3}" type="datetimeFigureOut">
              <a:rPr lang="en-US" smtClean="0"/>
              <a:t>7/23/2016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3D0A26-FF66-4502-B800-D54BEA445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4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830" y="354581"/>
            <a:ext cx="3227839" cy="25420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930" y="4059690"/>
            <a:ext cx="2426719" cy="19111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8" r="5498"/>
          <a:stretch/>
        </p:blipFill>
        <p:spPr>
          <a:xfrm>
            <a:off x="3987800" y="1574800"/>
            <a:ext cx="4959419" cy="43052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8245" y="2075652"/>
            <a:ext cx="1219209" cy="111919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0195" y="3606002"/>
            <a:ext cx="2878527" cy="264239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5600" y="286570"/>
            <a:ext cx="6319796" cy="486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922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cdn.pinthiscars.com/images/ford-mustang-gt-2015-blue-wallpaper-4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82" r="14456"/>
          <a:stretch/>
        </p:blipFill>
        <p:spPr bwMode="auto">
          <a:xfrm>
            <a:off x="82196" y="448323"/>
            <a:ext cx="6077149" cy="5277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2503" y="448323"/>
            <a:ext cx="2426719" cy="1911127"/>
          </a:xfrm>
          <a:prstGeom prst="rect">
            <a:avLst/>
          </a:prstGeom>
        </p:spPr>
      </p:pic>
      <p:pic>
        <p:nvPicPr>
          <p:cNvPr id="6" name="Picture 2" descr="http://cdn.pinthiscars.com/images/ford-mustang-gt-2015-blue-wallpaper-4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82" r="14456"/>
          <a:stretch/>
        </p:blipFill>
        <p:spPr bwMode="auto">
          <a:xfrm>
            <a:off x="7852503" y="2568539"/>
            <a:ext cx="2426719" cy="2107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7978" y="631011"/>
            <a:ext cx="1204096" cy="1105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957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813" r="6232"/>
          <a:stretch/>
        </p:blipFill>
        <p:spPr>
          <a:xfrm>
            <a:off x="3780889" y="1238787"/>
            <a:ext cx="5435818" cy="46380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4703" r="4922"/>
          <a:stretch/>
        </p:blipFill>
        <p:spPr>
          <a:xfrm>
            <a:off x="213878" y="2275726"/>
            <a:ext cx="2474526" cy="2054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305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Cesar De la Torre</dc:creator>
  <cp:lastModifiedBy>Cesar De la Torre</cp:lastModifiedBy>
  <cp:revision>5</cp:revision>
  <dcterms:created xsi:type="dcterms:W3CDTF">2016-07-24T05:28:18Z</dcterms:created>
  <dcterms:modified xsi:type="dcterms:W3CDTF">2016-07-24T06:38:28Z</dcterms:modified>
</cp:coreProperties>
</file>

<file path=docProps/thumbnail.jpeg>
</file>